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5" r:id="rId1"/>
  </p:sldMasterIdLst>
  <p:notesMasterIdLst>
    <p:notesMasterId r:id="rId10"/>
  </p:notesMasterIdLst>
  <p:sldIdLst>
    <p:sldId id="258" r:id="rId2"/>
    <p:sldId id="259" r:id="rId3"/>
    <p:sldId id="260" r:id="rId4"/>
    <p:sldId id="272" r:id="rId5"/>
    <p:sldId id="273" r:id="rId6"/>
    <p:sldId id="274" r:id="rId7"/>
    <p:sldId id="269" r:id="rId8"/>
    <p:sldId id="270" r:id="rId9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7621" autoAdjust="0"/>
  </p:normalViewPr>
  <p:slideViewPr>
    <p:cSldViewPr>
      <p:cViewPr varScale="1">
        <p:scale>
          <a:sx n="106" d="100"/>
          <a:sy n="106" d="100"/>
        </p:scale>
        <p:origin x="-4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17.11.2017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%20&#1085;&#1072;&#1079;&#1074;&#1080;-1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Администратор\Desktop\11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2214546" y="2071684"/>
            <a:ext cx="6143668" cy="2402737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85918" y="428610"/>
            <a:ext cx="6786610" cy="110251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Тема. </a:t>
            </a:r>
            <a:r>
              <a:rPr lang="uk-UA" dirty="0" smtClean="0">
                <a:solidFill>
                  <a:schemeClr val="tx1"/>
                </a:solidFill>
              </a:rPr>
              <a:t>Написання префіксів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          –пре –при </a:t>
            </a:r>
            <a:r>
              <a:rPr lang="uk-UA" dirty="0" err="1" smtClean="0">
                <a:solidFill>
                  <a:schemeClr val="tx1"/>
                </a:solidFill>
              </a:rPr>
              <a:t>-прі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428610"/>
            <a:ext cx="5286412" cy="207170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uk-UA" sz="3000" b="1" i="1" dirty="0" smtClean="0"/>
              <a:t>Пісня не лине пташина</a:t>
            </a:r>
            <a:endParaRPr lang="uk-UA" sz="3000" b="1" dirty="0" smtClean="0"/>
          </a:p>
          <a:p>
            <a:r>
              <a:rPr lang="uk-UA" sz="3000" b="1" i="1" dirty="0" smtClean="0"/>
              <a:t>Мрійно задуманий сад.</a:t>
            </a:r>
            <a:endParaRPr lang="uk-UA" sz="3000" b="1" dirty="0" smtClean="0"/>
          </a:p>
          <a:p>
            <a:r>
              <a:rPr lang="uk-UA" sz="3000" b="1" i="1" dirty="0" smtClean="0"/>
              <a:t>Голі поля і долини,-</a:t>
            </a:r>
            <a:endParaRPr lang="uk-UA" sz="3000" b="1" dirty="0" smtClean="0"/>
          </a:p>
          <a:p>
            <a:r>
              <a:rPr lang="uk-UA" sz="3000" b="1" i="1" dirty="0" smtClean="0"/>
              <a:t>Місяць іде листопад.</a:t>
            </a:r>
            <a:endParaRPr lang="uk-UA" sz="3000" b="1" dirty="0"/>
          </a:p>
        </p:txBody>
      </p:sp>
      <p:pic>
        <p:nvPicPr>
          <p:cNvPr id="2050" name="Picture 2" descr="C:\Users\Коля\Desktop\урок2\11687050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071684"/>
            <a:ext cx="3126098" cy="2746500"/>
          </a:xfrm>
          <a:prstGeom prst="rect">
            <a:avLst/>
          </a:prstGeom>
          <a:noFill/>
        </p:spPr>
      </p:pic>
      <p:pic>
        <p:nvPicPr>
          <p:cNvPr id="2051" name="Picture 3" descr="C:\Users\Коля\Desktop\урок2\116871036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8"/>
            <a:ext cx="66484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00048"/>
            <a:ext cx="7772400" cy="4143404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algn="ctr"/>
            <a:r>
              <a:rPr lang="uk-UA" sz="4000" b="1" dirty="0" smtClean="0"/>
              <a:t>Золота осінь</a:t>
            </a:r>
          </a:p>
          <a:p>
            <a:pPr algn="just"/>
            <a:r>
              <a:rPr lang="uk-UA" sz="4000" b="1" i="1" dirty="0" smtClean="0"/>
              <a:t>Веселе літо згасло. Настала золота осінь. Незвично холодно стає вранці й вночі. Лише вдень пригріє сонечко, немов намагається пригадати нам про літо. Усюди причувається прохолодний подих осені. Нещодавно зелена трава прилягла до землі. </a:t>
            </a:r>
            <a:r>
              <a:rPr lang="uk-UA" sz="4000" b="1" i="1" smtClean="0"/>
              <a:t>Високо в небі </a:t>
            </a:r>
            <a:r>
              <a:rPr lang="uk-UA" sz="4000" b="1" i="1" dirty="0" smtClean="0"/>
              <a:t>пританцьовують своє останнє прощальне коло запізнілі журавлі. Вони відлітають у вирій і пресумно курличуть.  Усе це є ознаками того, що прийшла найкрасивіша пора – осінь.</a:t>
            </a:r>
            <a:endParaRPr lang="uk-UA" sz="4000" b="1" dirty="0"/>
          </a:p>
        </p:txBody>
      </p:sp>
      <p:pic>
        <p:nvPicPr>
          <p:cNvPr id="3075" name="Picture 3" descr="C:\Users\Коля\Desktop\урок2\9a5f1e3810c49a114ddfea2996be2a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63832">
            <a:off x="7564715" y="3884724"/>
            <a:ext cx="1312604" cy="1275143"/>
          </a:xfrm>
          <a:prstGeom prst="rect">
            <a:avLst/>
          </a:prstGeom>
          <a:noFill/>
        </p:spPr>
      </p:pic>
      <p:pic>
        <p:nvPicPr>
          <p:cNvPr id="6" name="Picture 3" descr="C:\Users\Коля\Desktop\урок2\9a5f1e3810c49a114ddfea2996be2a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13639">
            <a:off x="1539444" y="4505928"/>
            <a:ext cx="1312604" cy="1275143"/>
          </a:xfrm>
          <a:prstGeom prst="rect">
            <a:avLst/>
          </a:prstGeom>
          <a:noFill/>
        </p:spPr>
      </p:pic>
      <p:pic>
        <p:nvPicPr>
          <p:cNvPr id="7" name="Picture 3" descr="C:\Users\Коля\Desktop\урок2\9a5f1e3810c49a114ddfea2996be2a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13639">
            <a:off x="1468008" y="4418123"/>
            <a:ext cx="1312604" cy="127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8"/>
            <a:ext cx="7467600" cy="4508911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  <a:r>
              <a:rPr lang="uk-UA" sz="2200" b="1" dirty="0" smtClean="0">
                <a:solidFill>
                  <a:srgbClr val="FF0000"/>
                </a:solidFill>
              </a:rPr>
              <a:t>Написання префіксів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Пре-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Означає вищу міру ознаки (можна замінити словом дуже)</a:t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(Прегарний-дуже гарний)</a:t>
            </a:r>
            <a:r>
              <a:rPr lang="uk-UA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При-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Означає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-наближення:  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прибігти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-приєднання :  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пришити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результат дії: 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приручити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неповноту дії чи ознаки: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прилягти</a:t>
            </a:r>
            <a:r>
              <a:rPr lang="uk-UA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Прі-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У словах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прізвище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прізвисько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прірва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  <p:pic>
        <p:nvPicPr>
          <p:cNvPr id="4098" name="Picture 2" descr="C:\Users\Коля\Desktop\урок2\97099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6"/>
            <a:ext cx="3097212" cy="26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57172"/>
            <a:ext cx="6286544" cy="4500594"/>
          </a:xfrm>
        </p:spPr>
        <p:txBody>
          <a:bodyPr>
            <a:normAutofit/>
          </a:bodyPr>
          <a:lstStyle/>
          <a:p>
            <a:r>
              <a:rPr lang="uk-UA" dirty="0" smtClean="0"/>
              <a:t>- Замінити словосполучення словами з префіксами </a:t>
            </a:r>
            <a:r>
              <a:rPr lang="uk-UA" i="1" dirty="0" smtClean="0"/>
              <a:t>–пре</a:t>
            </a:r>
            <a:r>
              <a:rPr lang="en-US" i="1" dirty="0" smtClean="0"/>
              <a:t> </a:t>
            </a:r>
            <a:r>
              <a:rPr lang="uk-UA" i="1" dirty="0" smtClean="0"/>
              <a:t>–при</a:t>
            </a:r>
            <a:r>
              <a:rPr lang="en-US" i="1" dirty="0" smtClean="0"/>
              <a:t> </a:t>
            </a:r>
            <a:r>
              <a:rPr lang="uk-UA" dirty="0" smtClean="0"/>
              <a:t>і записати їх у зошит.</a:t>
            </a:r>
          </a:p>
          <a:p>
            <a:endParaRPr lang="en-US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Дуже глибокий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Злегка закритий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Не зовсім заглушений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Дуже злий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Дуже високий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Не зовсім сів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Напружити слух</a:t>
            </a:r>
            <a:endParaRPr lang="en-US" sz="2400" i="1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400" i="1" dirty="0" smtClean="0"/>
              <a:t> Посадка на землю</a:t>
            </a:r>
            <a:endParaRPr lang="uk-UA" sz="2400" dirty="0"/>
          </a:p>
        </p:txBody>
      </p:sp>
      <p:pic>
        <p:nvPicPr>
          <p:cNvPr id="5122" name="Picture 2" descr="C:\Users\Коля\Desktop\урок2\autumn_leaves_png_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5008" y="2571750"/>
            <a:ext cx="328614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57172"/>
            <a:ext cx="4071966" cy="4500594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Дуже глибокий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Злегка закритий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Не зовсім заглушений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Дуже злий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Дуже високий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Не зовсім сів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Напружити слух -</a:t>
            </a:r>
            <a:endParaRPr lang="en-US" sz="2400" i="1" dirty="0" smtClean="0"/>
          </a:p>
          <a:p>
            <a:pPr>
              <a:spcBef>
                <a:spcPts val="0"/>
              </a:spcBef>
            </a:pPr>
            <a:r>
              <a:rPr lang="uk-UA" sz="2400" i="1" dirty="0" smtClean="0"/>
              <a:t>Посадка на землю -</a:t>
            </a:r>
            <a:endParaRPr lang="uk-UA" sz="2400" dirty="0"/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5966468" y="500048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Преглибокий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5958848" y="860096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Прикритий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ідзаголовок 2"/>
          <p:cNvSpPr txBox="1">
            <a:spLocks/>
          </p:cNvSpPr>
          <p:nvPr/>
        </p:nvSpPr>
        <p:spPr>
          <a:xfrm>
            <a:off x="5952182" y="1224906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Приглушений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5947420" y="1586858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Презлий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ідзаголовок 2"/>
          <p:cNvSpPr txBox="1">
            <a:spLocks/>
          </p:cNvSpPr>
          <p:nvPr/>
        </p:nvSpPr>
        <p:spPr>
          <a:xfrm>
            <a:off x="5952182" y="1924046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Превисокий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ідзаголовок 2"/>
          <p:cNvSpPr txBox="1">
            <a:spLocks/>
          </p:cNvSpPr>
          <p:nvPr/>
        </p:nvSpPr>
        <p:spPr>
          <a:xfrm>
            <a:off x="5957898" y="2326956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Присів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ідзаголовок 2"/>
          <p:cNvSpPr txBox="1">
            <a:spLocks/>
          </p:cNvSpPr>
          <p:nvPr/>
        </p:nvSpPr>
        <p:spPr>
          <a:xfrm>
            <a:off x="5936942" y="2694624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Прислухатися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ідзаголовок 2"/>
          <p:cNvSpPr txBox="1">
            <a:spLocks/>
          </p:cNvSpPr>
          <p:nvPr/>
        </p:nvSpPr>
        <p:spPr>
          <a:xfrm>
            <a:off x="5929322" y="3069912"/>
            <a:ext cx="3428992" cy="57150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Приземлитися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C:\Users\Коля\Desktop\урок2\2728763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16200000">
            <a:off x="-76754" y="918760"/>
            <a:ext cx="4538443" cy="3608693"/>
          </a:xfrm>
          <a:prstGeom prst="rect">
            <a:avLst/>
          </a:prstGeom>
          <a:noFill/>
        </p:spPr>
      </p:pic>
      <p:pic>
        <p:nvPicPr>
          <p:cNvPr id="6149" name="Picture 5" descr="C:\Users\Коля\Desktop\урок2\e3c3c9df52bb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21441"/>
            <a:ext cx="1879086" cy="1522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1563638"/>
            <a:ext cx="72362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уроці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я повторив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уроці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навчився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3. Сьогодні на уроці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найцікавішим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для мене було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sz="2800" b="1" i="1" dirty="0" smtClean="0">
                <a:solidFill>
                  <a:srgbClr val="002060"/>
                </a:solidFill>
                <a:latin typeface="Cambria Math" pitchFamily="18" charset="0"/>
                <a:ea typeface="Calibri" pitchFamily="34" charset="0"/>
                <a:cs typeface="Times New Roman" pitchFamily="18" charset="0"/>
              </a:rPr>
              <a:t>Сьогодні на уроці для мене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найважчим було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63688" y="473646"/>
            <a:ext cx="4355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Закінчити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речення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57422" y="500048"/>
            <a:ext cx="54726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i="1" dirty="0" smtClean="0">
                <a:solidFill>
                  <a:srgbClr val="00B050"/>
                </a:solidFill>
                <a:latin typeface="Cambria Math" pitchFamily="18" charset="0"/>
                <a:cs typeface="Times New Roman" pitchFamily="18" charset="0"/>
              </a:rPr>
              <a:t>Урок закінчено.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i="1" dirty="0" smtClean="0">
                <a:solidFill>
                  <a:srgbClr val="00B050"/>
                </a:solidFill>
                <a:latin typeface="Cambria Math" pitchFamily="18" charset="0"/>
                <a:cs typeface="Times New Roman" pitchFamily="18" charset="0"/>
              </a:rPr>
              <a:t>Дякую за увагу</a:t>
            </a:r>
            <a:r>
              <a:rPr lang="uk-UA" sz="5400" b="1" i="1" dirty="0" smtClean="0">
                <a:solidFill>
                  <a:srgbClr val="00B050"/>
                </a:solidFill>
                <a:latin typeface="Cambria Math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cs typeface="Times New Roman" pitchFamily="18" charset="0"/>
              </a:rPr>
              <a:t>Виконала 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cs typeface="Times New Roman" pitchFamily="18" charset="0"/>
              </a:rPr>
              <a:t>Будняк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cs typeface="Times New Roman" pitchFamily="18" charset="0"/>
              </a:rPr>
              <a:t> Л.М., учитель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cs typeface="Times New Roman" pitchFamily="18" charset="0"/>
              </a:rPr>
              <a:t>Новоолексинецької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cs typeface="Times New Roman" pitchFamily="18" charset="0"/>
              </a:rPr>
              <a:t> ЗОШ І-ІІ ст.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Коля\Desktop\урок2\104651603_4920201_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28860" y="2781300"/>
            <a:ext cx="621510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232</Words>
  <Application>Microsoft Office PowerPoint</Application>
  <PresentationFormat>Экран (16:9)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Альков</vt:lpstr>
      <vt:lpstr>Тема. Написання префіксів            –пре –при -прі </vt:lpstr>
      <vt:lpstr>Слайд 2</vt:lpstr>
      <vt:lpstr>Слайд 3</vt:lpstr>
      <vt:lpstr>                                         Написання префіксів Пре- Означає вищу міру ознаки (можна замінити словом дуже) (Прегарний-дуже гарний)  При- Означає -наближення:  прибігти -приєднання :  пришити - результат дії: приручити -неповноту дії чи ознаки: прилягти  Прі-  У словах - прізвище - прізвисько - прірва 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2013-09-18T19:04:53Z</dcterms:created>
  <dcterms:modified xsi:type="dcterms:W3CDTF">2017-11-17T09:19:44Z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